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8EB3-2631-D849-A491-D418575D8F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4C01A47424E45B0642BA918652587" ma:contentTypeVersion="19" ma:contentTypeDescription="Create a new document." ma:contentTypeScope="" ma:versionID="4496de8ffa83106ef102a889b879577c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2c52df76-e0b5-4065-8d99-05a915cc3767" targetNamespace="http://schemas.microsoft.com/office/2006/metadata/properties" ma:root="true" ma:fieldsID="d68de591601d88984b407c3e9c4a0090" ns1:_="" ns2:_="" ns3:_="">
    <xsd:import namespace="http://schemas.microsoft.com/sharepoint/v3"/>
    <xsd:import namespace="eb3f7de7-c935-4ca6-a12c-1f73773710ec"/>
    <xsd:import namespace="2c52df76-e0b5-4065-8d99-05a915cc37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2df76-e0b5-4065-8d99-05a915cc3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nesDocumentTypeId xmlns="eb3f7de7-c935-4ca6-a12c-1f73773710ec" xsi:nil="true"/>
    <TaxCatchAll xmlns="eb3f7de7-c935-4ca6-a12c-1f73773710ec" xsi:nil="true"/>
    <_ip_UnifiedCompliancePolicyProperties xmlns="http://schemas.microsoft.com/sharepoint/v3" xsi:nil="true"/>
    <lcf76f155ced4ddcb4097134ff3c332f xmlns="2c52df76-e0b5-4065-8d99-05a915cc3767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E1AA07-BF58-447A-B472-BAAFF8386A1E}"/>
</file>

<file path=customXml/itemProps2.xml><?xml version="1.0" encoding="utf-8"?>
<ds:datastoreItem xmlns:ds="http://schemas.openxmlformats.org/officeDocument/2006/customXml" ds:itemID="{8DC120BE-A3B8-447A-BEB9-116D18294977}"/>
</file>

<file path=customXml/itemProps3.xml><?xml version="1.0" encoding="utf-8"?>
<ds:datastoreItem xmlns:ds="http://schemas.openxmlformats.org/officeDocument/2006/customXml" ds:itemID="{6AD3EBA8-062B-4AB4-A2CE-61C161378B9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Merve Tufekci</cp:lastModifiedBy>
  <cp:revision>8</cp:revision>
  <dcterms:created xsi:type="dcterms:W3CDTF">2021-11-29T03:49:34Z</dcterms:created>
  <dcterms:modified xsi:type="dcterms:W3CDTF">2023-09-19T23:12:04Z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0x0101009804C01A47424E45B0642BA918652587</vt:lpwstr>
  </property>
</Properties>
</file>