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6"/>
  </p:normalViewPr>
  <p:slideViewPr>
    <p:cSldViewPr snapToGrid="0" snapToObjects="1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22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4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9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62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44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02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69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40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32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00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28EB3-2631-D849-A491-D418575D8FC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8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67" y="1218"/>
            <a:ext cx="12187664" cy="685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60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04C01A47424E45B0642BA918652587" ma:contentTypeVersion="19" ma:contentTypeDescription="Create a new document." ma:contentTypeScope="" ma:versionID="4496de8ffa83106ef102a889b879577c">
  <xsd:schema xmlns:xsd="http://www.w3.org/2001/XMLSchema" xmlns:xs="http://www.w3.org/2001/XMLSchema" xmlns:p="http://schemas.microsoft.com/office/2006/metadata/properties" xmlns:ns1="http://schemas.microsoft.com/sharepoint/v3" xmlns:ns2="eb3f7de7-c935-4ca6-a12c-1f73773710ec" xmlns:ns3="2c52df76-e0b5-4065-8d99-05a915cc3767" targetNamespace="http://schemas.microsoft.com/office/2006/metadata/properties" ma:root="true" ma:fieldsID="d68de591601d88984b407c3e9c4a0090" ns1:_="" ns2:_="" ns3:_="">
    <xsd:import namespace="http://schemas.microsoft.com/sharepoint/v3"/>
    <xsd:import namespace="eb3f7de7-c935-4ca6-a12c-1f73773710ec"/>
    <xsd:import namespace="2c52df76-e0b5-4065-8d99-05a915cc376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KenesDocumentType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KenesDocumentTypeId" ma:index="10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8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52df76-e0b5-4065-8d99-05a915cc37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KenesDocumentTypeId xmlns="eb3f7de7-c935-4ca6-a12c-1f73773710ec" xsi:nil="true"/>
    <TaxCatchAll xmlns="eb3f7de7-c935-4ca6-a12c-1f73773710ec" xsi:nil="true"/>
    <_ip_UnifiedCompliancePolicyProperties xmlns="http://schemas.microsoft.com/sharepoint/v3" xsi:nil="true"/>
    <lcf76f155ced4ddcb4097134ff3c332f xmlns="2c52df76-e0b5-4065-8d99-05a915cc3767">
      <Terms xmlns="http://schemas.microsoft.com/office/infopath/2007/PartnerControls"/>
    </lcf76f155ced4ddcb4097134ff3c332f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5871477-4AB4-415B-9A01-CE05290C43C8}"/>
</file>

<file path=customXml/itemProps2.xml><?xml version="1.0" encoding="utf-8"?>
<ds:datastoreItem xmlns:ds="http://schemas.openxmlformats.org/officeDocument/2006/customXml" ds:itemID="{72B12FED-0261-403E-B429-8CA215C2A73E}"/>
</file>

<file path=customXml/itemProps3.xml><?xml version="1.0" encoding="utf-8"?>
<ds:datastoreItem xmlns:ds="http://schemas.openxmlformats.org/officeDocument/2006/customXml" ds:itemID="{39C0767D-3A9D-480E-B0F7-345C3803556F}"/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Orhan Öztürk (Tribal Worldwide Istanbul)</dc:creator>
  <cp:lastModifiedBy>Merve Tufekci</cp:lastModifiedBy>
  <cp:revision>7</cp:revision>
  <dcterms:created xsi:type="dcterms:W3CDTF">2021-11-29T03:49:34Z</dcterms:created>
  <dcterms:modified xsi:type="dcterms:W3CDTF">2023-08-09T13:24:05Z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0x0101009804C01A47424E45B0642BA918652587</vt:lpwstr>
  </property>
</Properties>
</file>